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6" r:id="rId2"/>
    <p:sldId id="257" r:id="rId3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2" autoAdjust="0"/>
    <p:restoredTop sz="94660"/>
  </p:normalViewPr>
  <p:slideViewPr>
    <p:cSldViewPr snapToGrid="0">
      <p:cViewPr>
        <p:scale>
          <a:sx n="104" d="100"/>
          <a:sy n="104" d="100"/>
        </p:scale>
        <p:origin x="1024" y="7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E393B-529B-43F3-96E5-364D47594650}" type="datetimeFigureOut">
              <a:rPr lang="pt-PT" smtClean="0"/>
              <a:t>21/02/22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2CE15B-B695-48AE-9DAD-34E03CD48C97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56657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9141C6-96B0-40A3-8E22-3083A133C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44547C9-A6D4-4BE1-8733-AD23827CFA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C3AC80D8-1FEB-418B-A43E-57BB25EDB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EBB18-576C-4810-B769-940630FDCAB2}" type="datetime1">
              <a:rPr lang="pt-PT" smtClean="0"/>
              <a:t>21/02/22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66D139AD-0B37-4E36-A35D-C8AA255D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5FEDB6BD-7E0F-44C7-BFBB-D6836380C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02AE0-B95B-45D3-B9C7-3874799BEA2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88635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2AE2BB-E578-44F9-9EE3-64DA2FD41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7D50058D-1D03-4361-BE14-92F257ADDD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B63F0F8E-53C9-4C32-90C4-48B784C9F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FDDF3-33B0-46B8-B558-A2889EAD1DCD}" type="datetime1">
              <a:rPr lang="pt-PT" smtClean="0"/>
              <a:t>21/02/22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19FAA852-0187-435C-B8FF-1D6BD11E8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5CAB63A3-2469-44BD-97BF-9B7B4D1AC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02AE0-B95B-45D3-B9C7-3874799BEA2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27733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347B701-3BC3-4336-A12B-7CF1C9F7C2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9A285B9B-F6FF-4CC5-B9EB-4E8072684C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638049E-8220-450F-928E-208EA73AD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F5F7D-04FB-4434-BFB0-CCE3DFCB0CDC}" type="datetime1">
              <a:rPr lang="pt-PT" smtClean="0"/>
              <a:t>21/02/22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58140036-3866-4CA0-A15D-74FC2B752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4E02380-5175-42BB-83AE-3185F6878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02AE0-B95B-45D3-B9C7-3874799BEA2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118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BFC18C-FF00-4B3A-9BCE-520CCBCC3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E9BD6AAE-4685-4628-96DA-FC6A2648AC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4475654-8AF7-4CA5-BE50-2302D6C48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0E29E-42F3-4797-98B0-214B9DA2EB2A}" type="datetime1">
              <a:rPr lang="pt-PT" smtClean="0"/>
              <a:t>21/02/22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4E33F377-4DF8-444C-8A84-8AD92938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836D4B5C-B1D3-4B68-A59C-1D71A2133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02AE0-B95B-45D3-B9C7-3874799BEA2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3818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4A4187-7CF2-4DFC-BEF4-DA0D9F394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3E25B107-7054-4E56-9854-24DADF4F17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A265CB5F-372B-40A8-A979-06015E4C8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49DEB-4858-4103-8416-C3898BD4AE88}" type="datetime1">
              <a:rPr lang="pt-PT" smtClean="0"/>
              <a:t>21/02/22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AB8BCFB0-A081-43DA-8ACC-17FEF4122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2B00176-F6E4-4C8D-BFEA-DA04817BC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02AE0-B95B-45D3-B9C7-3874799BEA2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2568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A6D47A-1BA9-4216-B532-1F6654489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630B4A2D-F29E-44AF-AD5A-68DA831A60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4DE8BC6C-B6CD-4C58-8AB7-8B9D19F79A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4186E193-A3F6-403A-81F8-9E924AF9F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C3F2-A8C8-4C32-9DBD-6CE73A3F415B}" type="datetime1">
              <a:rPr lang="pt-PT" smtClean="0"/>
              <a:t>21/02/22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D8DB9233-37E7-453A-8CEC-7B2AA91F1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29891225-88F6-4CE2-9A2C-3C46BC0CB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02AE0-B95B-45D3-B9C7-3874799BEA2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57611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1E5494-DFFD-4FCE-BC52-1B178DB8E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103C35CB-042D-4A10-A874-A534EE5CC3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4AC0BF28-CE0D-40D9-90F8-A54ADE3E21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C110C89E-0878-4C85-90EB-EE418C277F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2CB997EA-B306-4815-8FC8-2F18095352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1C01F483-4C8D-48A6-83DE-1370F8518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14E4E-18CE-41B8-AB83-D878B2CD89B6}" type="datetime1">
              <a:rPr lang="pt-PT" smtClean="0"/>
              <a:t>21/02/22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6FC589DD-AE04-4D8F-8EED-E7C21136D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AE6FAC78-3EE3-4498-8876-7D7F964AB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02AE0-B95B-45D3-B9C7-3874799BEA2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36194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1793A8-680B-44EE-B4E0-45C9A5D67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095C4376-7987-42C8-B295-7775E94A2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D46A7-A693-469A-BA5F-273F6848FBF3}" type="datetime1">
              <a:rPr lang="pt-PT" smtClean="0"/>
              <a:t>21/02/22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F8BBD275-7387-42E6-BE87-B9AAE6444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1C7B6DAD-D085-4F80-A169-8E007A8CC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02AE0-B95B-45D3-B9C7-3874799BEA2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64440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98DA84E0-EECC-4FFE-944F-5B9012060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EFE80-5AC8-4D8F-AEB1-B6DFE9A1E43D}" type="datetime1">
              <a:rPr lang="pt-PT" smtClean="0"/>
              <a:t>21/02/22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EA8DFF59-EFAC-40D7-9765-40EA64278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D6055CFE-9DBC-48D1-A0B7-8825AE5BA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02AE0-B95B-45D3-B9C7-3874799BEA2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92210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A7530F-5E59-4D09-B399-3D264B859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FCDC866-CB2B-4A48-A862-72280506C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7EB7C266-54EB-4608-8EC1-6D63748947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78A97E92-B48F-4496-9996-DFF77DF4C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B76A9-651C-4BE2-BE20-4C253136F6A9}" type="datetime1">
              <a:rPr lang="pt-PT" smtClean="0"/>
              <a:t>21/02/22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5602F2B4-83AF-4427-A640-40C776175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6BE50444-659E-4FCA-8BC9-123BA57E0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02AE0-B95B-45D3-B9C7-3874799BEA2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88956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7ECE4C-6AAD-45F2-B68A-7F8298F1C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1B2AF8F4-F7EA-4399-B75F-66AE9A58A3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2FECFC80-B4C9-43EA-8061-EA71879BCC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691E9930-363D-4660-8709-9C56F25DE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0CADF-0BC1-4C99-8D1E-F57B2E7842F3}" type="datetime1">
              <a:rPr lang="pt-PT" smtClean="0"/>
              <a:t>21/02/22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570AA9A4-3D8F-42FE-B4D4-5E7D7237C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124C7C3-B400-485B-AFD5-17DA7EDAF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02AE0-B95B-45D3-B9C7-3874799BEA2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36275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CB331FBF-646A-46AC-9E20-5781FA872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436ADA03-3038-4DD4-A83C-41CC47F59D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211B5111-13AD-45CE-9A9C-8228060262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D540F-C344-4D02-BD25-0EFDDEF2AFBF}" type="datetime1">
              <a:rPr lang="pt-PT" smtClean="0"/>
              <a:t>21/02/22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F8407A47-D256-480B-A356-54140A9B9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1FFE469-0BC2-4958-9B65-8E176C7348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302AE0-B95B-45D3-B9C7-3874799BEA2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1650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hyperlink" Target="http://www.ultrasonicsworldgroup.com/" TargetMode="External"/><Relationship Id="rId7" Type="http://schemas.openxmlformats.org/officeDocument/2006/relationships/image" Target="../media/image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hyperlink" Target="mailto:mpi@mpi-ultrasonics.com" TargetMode="External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hyperlink" Target="http://www.ultrasonicsworldgroup.com/" TargetMode="External"/><Relationship Id="rId7" Type="http://schemas.openxmlformats.org/officeDocument/2006/relationships/image" Target="../media/image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hyperlink" Target="mailto:mpi@mpi-ultrasonics.com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37024218-B77A-4203-8847-8F12AD2BB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4613" y="-3432"/>
            <a:ext cx="1344212" cy="4217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86EAD5C-05CD-40A9-8033-C7D0C3FECC61}"/>
              </a:ext>
            </a:extLst>
          </p:cNvPr>
          <p:cNvSpPr>
            <a:spLocks noChangeArrowheads="1"/>
          </p:cNvSpPr>
          <p:nvPr/>
        </p:nvSpPr>
        <p:spPr bwMode="gray">
          <a:xfrm>
            <a:off x="21646" y="6652407"/>
            <a:ext cx="9025078" cy="244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801688">
              <a:defRPr/>
            </a:pPr>
            <a:r>
              <a:rPr lang="pt-PT" sz="800" dirty="0"/>
              <a:t>2020</a:t>
            </a:r>
            <a:r>
              <a:rPr lang="pt-PT" sz="1600" dirty="0"/>
              <a:t> ® </a:t>
            </a:r>
            <a:r>
              <a:rPr lang="pt-PT" sz="800" dirty="0"/>
              <a:t>MP </a:t>
            </a:r>
            <a:r>
              <a:rPr lang="pt-PT" sz="800" dirty="0" err="1"/>
              <a:t>Interconsulting</a:t>
            </a:r>
            <a:r>
              <a:rPr lang="pt-PT" sz="800" dirty="0"/>
              <a:t> || Marais 36, 2400 Le Locle, </a:t>
            </a:r>
            <a:r>
              <a:rPr lang="pt-PT" sz="800" dirty="0" err="1"/>
              <a:t>Switzerland</a:t>
            </a:r>
            <a:r>
              <a:rPr lang="pt-PT" sz="800" dirty="0"/>
              <a:t> ||</a:t>
            </a:r>
            <a:r>
              <a:rPr lang="en-US" sz="800" dirty="0">
                <a:solidFill>
                  <a:srgbClr val="000000"/>
                </a:solidFill>
                <a:hlinkClick r:id="rId3"/>
              </a:rPr>
              <a:t>www.UltrasonicsWorldGroup.com</a:t>
            </a:r>
            <a:r>
              <a:rPr lang="en-US" sz="800" dirty="0">
                <a:solidFill>
                  <a:srgbClr val="000000"/>
                </a:solidFill>
              </a:rPr>
              <a:t> || </a:t>
            </a:r>
            <a:r>
              <a:rPr lang="pt-PT" sz="800" dirty="0">
                <a:hlinkClick r:id="rId4"/>
              </a:rPr>
              <a:t>mpi@mpi-ultrasonics.com</a:t>
            </a:r>
            <a:r>
              <a:rPr lang="pt-PT" sz="800" dirty="0"/>
              <a:t> </a:t>
            </a:r>
          </a:p>
          <a:p>
            <a:pPr defTabSz="801688">
              <a:defRPr/>
            </a:pPr>
            <a:endParaRPr lang="en-US" sz="800" dirty="0"/>
          </a:p>
        </p:txBody>
      </p:sp>
      <p:cxnSp>
        <p:nvCxnSpPr>
          <p:cNvPr id="8" name="Conexão reta 7">
            <a:extLst>
              <a:ext uri="{FF2B5EF4-FFF2-40B4-BE49-F238E27FC236}">
                <a16:creationId xmlns:a16="http://schemas.microsoft.com/office/drawing/2014/main" id="{99F84FE8-0B8B-46E1-913F-DECCCEFA77F9}"/>
              </a:ext>
            </a:extLst>
          </p:cNvPr>
          <p:cNvCxnSpPr>
            <a:cxnSpLocks/>
          </p:cNvCxnSpPr>
          <p:nvPr/>
        </p:nvCxnSpPr>
        <p:spPr>
          <a:xfrm>
            <a:off x="-9727" y="6576140"/>
            <a:ext cx="12198552" cy="0"/>
          </a:xfrm>
          <a:prstGeom prst="line">
            <a:avLst/>
          </a:prstGeom>
          <a:ln w="44450" cmpd="dbl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Marcador de Posição do Número do Diapositivo 10">
            <a:extLst>
              <a:ext uri="{FF2B5EF4-FFF2-40B4-BE49-F238E27FC236}">
                <a16:creationId xmlns:a16="http://schemas.microsoft.com/office/drawing/2014/main" id="{1F3B951D-DF09-4E15-87B3-CE40E887B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8786" y="6531786"/>
            <a:ext cx="2743200" cy="365125"/>
          </a:xfrm>
        </p:spPr>
        <p:txBody>
          <a:bodyPr/>
          <a:lstStyle/>
          <a:p>
            <a:r>
              <a:rPr lang="pt-PT" dirty="0"/>
              <a:t>MPI_</a:t>
            </a:r>
            <a:fld id="{45302AE0-B95B-45D3-B9C7-3874799BEA29}" type="slidenum">
              <a:rPr lang="pt-PT" smtClean="0"/>
              <a:t>1</a:t>
            </a:fld>
            <a:endParaRPr lang="pt-PT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E6F75CB-5CC1-420A-BE0C-C29D13F61873}"/>
              </a:ext>
            </a:extLst>
          </p:cNvPr>
          <p:cNvSpPr txBox="1"/>
          <p:nvPr/>
        </p:nvSpPr>
        <p:spPr>
          <a:xfrm>
            <a:off x="136733" y="97561"/>
            <a:ext cx="6956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Descalling_Heat</a:t>
            </a: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Exachangers</a:t>
            </a: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_ 1 Transducer</a:t>
            </a:r>
            <a:endParaRPr lang="pt-PT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3C326C2-044E-4B66-9BF3-10D77CBF8D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46" y="699970"/>
            <a:ext cx="2679572" cy="204441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E8E93FB-1371-440E-A690-3CF5B493B7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976" y="112426"/>
            <a:ext cx="4537412" cy="2621057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104B01AD-EA60-42A2-B52D-A920EE692F36}"/>
              </a:ext>
            </a:extLst>
          </p:cNvPr>
          <p:cNvSpPr txBox="1"/>
          <p:nvPr/>
        </p:nvSpPr>
        <p:spPr>
          <a:xfrm>
            <a:off x="3152751" y="1489361"/>
            <a:ext cx="1717705" cy="646331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pt-PT" sz="1200" dirty="0">
                <a:solidFill>
                  <a:srgbClr val="FF0000"/>
                </a:solidFill>
              </a:rPr>
              <a:t>OD = 2  m</a:t>
            </a:r>
          </a:p>
          <a:p>
            <a:r>
              <a:rPr lang="pt-PT" sz="1200" dirty="0">
                <a:solidFill>
                  <a:srgbClr val="FF0000"/>
                </a:solidFill>
              </a:rPr>
              <a:t>Length = 5 m</a:t>
            </a:r>
          </a:p>
          <a:p>
            <a:r>
              <a:rPr lang="pt-PT" sz="1200" dirty="0">
                <a:solidFill>
                  <a:srgbClr val="FF0000"/>
                </a:solidFill>
              </a:rPr>
              <a:t>Wall Thickness = 10 mm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56A05725-EE90-4425-8683-5E07E58276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087" y="2690350"/>
            <a:ext cx="6399173" cy="3696511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C3F06EE6-057A-417B-B496-35532BB652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98" y="2692459"/>
            <a:ext cx="5914395" cy="341647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031B1E4-667A-4B49-848B-228DDB33C8B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918" t="15842" r="30340" b="19589"/>
          <a:stretch/>
        </p:blipFill>
        <p:spPr>
          <a:xfrm>
            <a:off x="136733" y="2744384"/>
            <a:ext cx="2657742" cy="22817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68724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37024218-B77A-4203-8847-8F12AD2BB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4613" y="-3432"/>
            <a:ext cx="1344212" cy="4217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86EAD5C-05CD-40A9-8033-C7D0C3FECC61}"/>
              </a:ext>
            </a:extLst>
          </p:cNvPr>
          <p:cNvSpPr>
            <a:spLocks noChangeArrowheads="1"/>
          </p:cNvSpPr>
          <p:nvPr/>
        </p:nvSpPr>
        <p:spPr bwMode="gray">
          <a:xfrm>
            <a:off x="21646" y="6652407"/>
            <a:ext cx="9025078" cy="244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801688">
              <a:defRPr/>
            </a:pPr>
            <a:r>
              <a:rPr lang="pt-PT" sz="800" dirty="0"/>
              <a:t>2020</a:t>
            </a:r>
            <a:r>
              <a:rPr lang="pt-PT" sz="1600" dirty="0"/>
              <a:t> ® </a:t>
            </a:r>
            <a:r>
              <a:rPr lang="pt-PT" sz="800" dirty="0"/>
              <a:t>MP </a:t>
            </a:r>
            <a:r>
              <a:rPr lang="pt-PT" sz="800" dirty="0" err="1"/>
              <a:t>Interconsulting</a:t>
            </a:r>
            <a:r>
              <a:rPr lang="pt-PT" sz="800" dirty="0"/>
              <a:t> || Marais 36, 2400 Le Locle, </a:t>
            </a:r>
            <a:r>
              <a:rPr lang="pt-PT" sz="800" dirty="0" err="1"/>
              <a:t>Switzerland</a:t>
            </a:r>
            <a:r>
              <a:rPr lang="pt-PT" sz="800" dirty="0"/>
              <a:t> ||</a:t>
            </a:r>
            <a:r>
              <a:rPr lang="en-US" sz="800" dirty="0">
                <a:solidFill>
                  <a:srgbClr val="000000"/>
                </a:solidFill>
                <a:hlinkClick r:id="rId3"/>
              </a:rPr>
              <a:t>www.UltrasonicsWorldGroup.com</a:t>
            </a:r>
            <a:r>
              <a:rPr lang="en-US" sz="800" dirty="0">
                <a:solidFill>
                  <a:srgbClr val="000000"/>
                </a:solidFill>
              </a:rPr>
              <a:t> || </a:t>
            </a:r>
            <a:r>
              <a:rPr lang="pt-PT" sz="800" dirty="0">
                <a:hlinkClick r:id="rId4"/>
              </a:rPr>
              <a:t>mpi@mpi-ultrasonics.com</a:t>
            </a:r>
            <a:r>
              <a:rPr lang="pt-PT" sz="800" dirty="0"/>
              <a:t> </a:t>
            </a:r>
          </a:p>
          <a:p>
            <a:pPr defTabSz="801688">
              <a:defRPr/>
            </a:pPr>
            <a:endParaRPr lang="en-US" sz="800" dirty="0"/>
          </a:p>
        </p:txBody>
      </p:sp>
      <p:cxnSp>
        <p:nvCxnSpPr>
          <p:cNvPr id="8" name="Conexão reta 7">
            <a:extLst>
              <a:ext uri="{FF2B5EF4-FFF2-40B4-BE49-F238E27FC236}">
                <a16:creationId xmlns:a16="http://schemas.microsoft.com/office/drawing/2014/main" id="{99F84FE8-0B8B-46E1-913F-DECCCEFA77F9}"/>
              </a:ext>
            </a:extLst>
          </p:cNvPr>
          <p:cNvCxnSpPr>
            <a:cxnSpLocks/>
          </p:cNvCxnSpPr>
          <p:nvPr/>
        </p:nvCxnSpPr>
        <p:spPr>
          <a:xfrm>
            <a:off x="-9727" y="6576140"/>
            <a:ext cx="12198552" cy="0"/>
          </a:xfrm>
          <a:prstGeom prst="line">
            <a:avLst/>
          </a:prstGeom>
          <a:ln w="44450" cmpd="dbl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Marcador de Posição do Número do Diapositivo 10">
            <a:extLst>
              <a:ext uri="{FF2B5EF4-FFF2-40B4-BE49-F238E27FC236}">
                <a16:creationId xmlns:a16="http://schemas.microsoft.com/office/drawing/2014/main" id="{1F3B951D-DF09-4E15-87B3-CE40E887B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8786" y="6531786"/>
            <a:ext cx="2743200" cy="365125"/>
          </a:xfrm>
        </p:spPr>
        <p:txBody>
          <a:bodyPr/>
          <a:lstStyle/>
          <a:p>
            <a:r>
              <a:rPr lang="pt-PT" dirty="0"/>
              <a:t>MPI_</a:t>
            </a:r>
            <a:fld id="{45302AE0-B95B-45D3-B9C7-3874799BEA29}" type="slidenum">
              <a:rPr lang="pt-PT" smtClean="0"/>
              <a:t>2</a:t>
            </a:fld>
            <a:endParaRPr lang="pt-PT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E6F75CB-5CC1-420A-BE0C-C29D13F61873}"/>
              </a:ext>
            </a:extLst>
          </p:cNvPr>
          <p:cNvSpPr txBox="1"/>
          <p:nvPr/>
        </p:nvSpPr>
        <p:spPr>
          <a:xfrm>
            <a:off x="136733" y="97561"/>
            <a:ext cx="6956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Descalling_Heat</a:t>
            </a: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Exachangers</a:t>
            </a: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_ 4 Transducer</a:t>
            </a:r>
            <a:endParaRPr lang="pt-PT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0EF6639-9787-4E15-867A-7677DE82AD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32" y="453141"/>
            <a:ext cx="3477844" cy="2712046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104B01AD-EA60-42A2-B52D-A920EE692F36}"/>
              </a:ext>
            </a:extLst>
          </p:cNvPr>
          <p:cNvSpPr txBox="1"/>
          <p:nvPr/>
        </p:nvSpPr>
        <p:spPr>
          <a:xfrm>
            <a:off x="2586730" y="2532608"/>
            <a:ext cx="1717705" cy="646331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pt-PT" sz="1200" dirty="0">
                <a:solidFill>
                  <a:srgbClr val="FF0000"/>
                </a:solidFill>
              </a:rPr>
              <a:t>OD = 2  m</a:t>
            </a:r>
          </a:p>
          <a:p>
            <a:r>
              <a:rPr lang="pt-PT" sz="1200" dirty="0">
                <a:solidFill>
                  <a:srgbClr val="FF0000"/>
                </a:solidFill>
              </a:rPr>
              <a:t>Length = 5 m</a:t>
            </a:r>
          </a:p>
          <a:p>
            <a:r>
              <a:rPr lang="pt-PT" sz="1200" dirty="0">
                <a:solidFill>
                  <a:srgbClr val="FF0000"/>
                </a:solidFill>
              </a:rPr>
              <a:t>Wall Thickness = 10 mm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1BEF8E9D-AB95-4FE2-BB93-59150211FB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869" y="17903"/>
            <a:ext cx="5715053" cy="3301327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9B11AB4C-24AF-4EF5-B16C-640E455B16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559" y="3319230"/>
            <a:ext cx="4943427" cy="3136287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FDEDA954-9C5C-4333-96C9-FD1EB3E8C4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654" y="3325824"/>
            <a:ext cx="5330236" cy="307903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031B1E4-667A-4B49-848B-228DDB33C8B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918" t="15842" r="30340" b="19589"/>
          <a:stretch/>
        </p:blipFill>
        <p:spPr>
          <a:xfrm>
            <a:off x="136733" y="3429000"/>
            <a:ext cx="2657742" cy="22817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1" name="Conexão reta unidirecional 20">
            <a:extLst>
              <a:ext uri="{FF2B5EF4-FFF2-40B4-BE49-F238E27FC236}">
                <a16:creationId xmlns:a16="http://schemas.microsoft.com/office/drawing/2014/main" id="{7F63B627-A390-4193-947D-13FEA709D9A1}"/>
              </a:ext>
            </a:extLst>
          </p:cNvPr>
          <p:cNvCxnSpPr>
            <a:cxnSpLocks/>
            <a:stCxn id="22" idx="6"/>
          </p:cNvCxnSpPr>
          <p:nvPr/>
        </p:nvCxnSpPr>
        <p:spPr>
          <a:xfrm>
            <a:off x="3356043" y="1600012"/>
            <a:ext cx="3736967" cy="1735176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C8827E4A-0D46-4375-ABA7-61C4D7079D06}"/>
              </a:ext>
            </a:extLst>
          </p:cNvPr>
          <p:cNvSpPr/>
          <p:nvPr/>
        </p:nvSpPr>
        <p:spPr>
          <a:xfrm>
            <a:off x="2937753" y="1332313"/>
            <a:ext cx="418290" cy="5353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24" name="Conexão reta unidirecional 23">
            <a:extLst>
              <a:ext uri="{FF2B5EF4-FFF2-40B4-BE49-F238E27FC236}">
                <a16:creationId xmlns:a16="http://schemas.microsoft.com/office/drawing/2014/main" id="{B3F29CFF-1EB3-46A4-A858-9A7CF6A1B773}"/>
              </a:ext>
            </a:extLst>
          </p:cNvPr>
          <p:cNvCxnSpPr>
            <a:cxnSpLocks/>
          </p:cNvCxnSpPr>
          <p:nvPr/>
        </p:nvCxnSpPr>
        <p:spPr>
          <a:xfrm>
            <a:off x="1874057" y="2505733"/>
            <a:ext cx="0" cy="791322"/>
          </a:xfrm>
          <a:prstGeom prst="straightConnector1">
            <a:avLst/>
          </a:prstGeom>
          <a:ln w="349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22A9B144-F259-4524-B9F5-CC65BE41B83B}"/>
              </a:ext>
            </a:extLst>
          </p:cNvPr>
          <p:cNvSpPr/>
          <p:nvPr/>
        </p:nvSpPr>
        <p:spPr>
          <a:xfrm>
            <a:off x="1664912" y="1970335"/>
            <a:ext cx="418290" cy="535398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60DC3910-026F-45D6-AEF5-0053065B484E}"/>
              </a:ext>
            </a:extLst>
          </p:cNvPr>
          <p:cNvSpPr txBox="1"/>
          <p:nvPr/>
        </p:nvSpPr>
        <p:spPr>
          <a:xfrm>
            <a:off x="8574995" y="2940305"/>
            <a:ext cx="1079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rgbClr val="FF0000"/>
                </a:solidFill>
              </a:rPr>
              <a:t>19980 Hz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1F53823A-FFF5-4DEA-A40F-476AF6ED08C3}"/>
              </a:ext>
            </a:extLst>
          </p:cNvPr>
          <p:cNvSpPr txBox="1"/>
          <p:nvPr/>
        </p:nvSpPr>
        <p:spPr>
          <a:xfrm>
            <a:off x="585314" y="5831343"/>
            <a:ext cx="1079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rgbClr val="0070C0"/>
                </a:solidFill>
              </a:rPr>
              <a:t>20100 Hz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71A12359-E364-4783-84C7-E0CF2CAC3B99}"/>
              </a:ext>
            </a:extLst>
          </p:cNvPr>
          <p:cNvSpPr/>
          <p:nvPr/>
        </p:nvSpPr>
        <p:spPr>
          <a:xfrm>
            <a:off x="7093010" y="3297022"/>
            <a:ext cx="5095815" cy="3234748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F5FE4E6C-57B7-4859-BFC1-27304504EFC6}"/>
              </a:ext>
            </a:extLst>
          </p:cNvPr>
          <p:cNvSpPr/>
          <p:nvPr/>
        </p:nvSpPr>
        <p:spPr>
          <a:xfrm>
            <a:off x="1817312" y="3293260"/>
            <a:ext cx="5095815" cy="3234748"/>
          </a:xfrm>
          <a:prstGeom prst="rect">
            <a:avLst/>
          </a:prstGeom>
          <a:noFill/>
          <a:ln w="349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0BBFE88F-E0EA-4271-99AB-5186FA6C129A}"/>
              </a:ext>
            </a:extLst>
          </p:cNvPr>
          <p:cNvSpPr txBox="1"/>
          <p:nvPr/>
        </p:nvSpPr>
        <p:spPr>
          <a:xfrm>
            <a:off x="3572682" y="594966"/>
            <a:ext cx="194079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solution intends to apply more than 1 Transducer, of course each of them will have a properly resonant frequency.</a:t>
            </a:r>
            <a:endParaRPr lang="pt-PT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pt-PT" dirty="0"/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4DAABD9B-9E96-47AA-BAA9-C6FD5D7034A2}"/>
              </a:ext>
            </a:extLst>
          </p:cNvPr>
          <p:cNvSpPr/>
          <p:nvPr/>
        </p:nvSpPr>
        <p:spPr>
          <a:xfrm>
            <a:off x="3572682" y="594966"/>
            <a:ext cx="1856568" cy="1005046"/>
          </a:xfrm>
          <a:prstGeom prst="rect">
            <a:avLst/>
          </a:prstGeom>
          <a:noFill/>
          <a:ln w="53975" cmpd="thickThin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4189650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122</Words>
  <Application>Microsoft Macintosh PowerPoint</Application>
  <PresentationFormat>Widescreen</PresentationFormat>
  <Paragraphs>15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Tema do Office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Hélder Puga</dc:creator>
  <cp:lastModifiedBy>Miodrag Prokic</cp:lastModifiedBy>
  <cp:revision>5</cp:revision>
  <dcterms:created xsi:type="dcterms:W3CDTF">2020-06-02T11:25:57Z</dcterms:created>
  <dcterms:modified xsi:type="dcterms:W3CDTF">2022-02-21T18:22:19Z</dcterms:modified>
</cp:coreProperties>
</file>